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5" r:id="rId2"/>
    <p:sldId id="258" r:id="rId3"/>
    <p:sldId id="259" r:id="rId4"/>
    <p:sldId id="270" r:id="rId5"/>
    <p:sldId id="268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A4F"/>
    <a:srgbClr val="092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5B63B-A4BD-3B7D-50AB-4B0C39366D7D}" v="344" dt="2025-04-22T14:42:52.799"/>
    <p1510:client id="{41F9392B-57D7-C7E1-1F9C-F8FD2F89404C}" v="28" dt="2025-04-22T05:34:12.043"/>
    <p1510:client id="{57909450-7C73-6351-F2A3-3981A3C2CE5E}" v="3" dt="2025-04-21T22:41:09.297"/>
    <p1510:client id="{583F5812-75C0-8906-553C-218F17916E56}" v="407" dt="2025-04-22T18:07:10.063"/>
    <p1510:client id="{678F5B08-2B94-85E3-BF8B-77EBB6918883}" v="2" dt="2025-04-22T16:29:31.132"/>
    <p1510:client id="{BDE2D44F-2701-3A87-E0FC-626B69CF1334}" v="16" dt="2025-04-22T16:23:05.241"/>
    <p1510:client id="{E275BBF7-7D1D-36FC-BF10-230FF248BA91}" v="464" dt="2025-04-22T18:11:36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6D5CA-2A39-47A6-9296-FB090036B37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52B4F-3BF8-40EB-B4FF-1E183135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47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5612-6CB3-231F-2F8C-4A68ECC74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F40A1-112D-C04F-608C-11C473344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3FB31-C2B8-7589-162D-8EC3152A8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35E8-74E0-4041-8BA0-9EA121E0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6498C-8350-E49B-6C24-4172B3B9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8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2B1B-2452-3395-E2BA-95479044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BA747-877C-3CF8-02D5-5C0E7BC42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2C921-C5F4-7C51-F7B0-329BBAF5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331CC-BC53-AA16-FF28-440BD748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919E8-E241-8E12-7941-2116CCC6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189E88-88C4-304D-073A-778EC2A3B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5A125-7F0D-1F68-C104-932A08F51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99927-C988-4CD0-C5B9-019D9345C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D31A2-39FF-45BB-A563-956D61DA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27E9F-7FC3-A61C-E2DB-953DC433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D30-F704-709D-E5DF-BD9CBC9C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E0243-D769-3C3A-B682-B7DFA734E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E30AF-9733-9B32-9591-97955BF2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EEBE2-77FE-9351-7C3F-E4597D32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EBAB-C1DF-6DCE-0D9C-A70FF615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57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6CCA-AF72-A17C-0C26-D9B0C275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02DBC-D74C-A4B9-3387-A12484D6B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AB911-5C4E-AB7D-ED3B-68006031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F30FF-A65E-C593-44C8-6B858FD2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D6A78-6F48-76DC-D580-D86AA842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9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1A02-605B-B6A4-E281-05BF09A3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4B75-10A5-5038-6387-41496BABC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A3DFA-0C4A-32CE-AE13-081CADCFB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CC0A2-3DE2-AD60-9C8F-306652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346DD-F6F0-34E1-01B8-3C79C5A64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B4D4C-3D5F-7CBB-9D94-B5B2DF53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0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6B6E-12F3-3D34-7BF7-AEE1C0AC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982D6-A682-3A45-86E3-D9945933C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61338-CEE3-2D21-78FF-A7298E740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D992F-7041-5E67-194F-BC56E3096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44AFF-4E06-A8F4-9D7F-1E7A3C741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C7F827-1F7C-FEFF-F201-74E82A58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273A0-7AC4-1E40-1020-DEE2F9E9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AEC77-46C9-F33B-5ABC-F700BA4A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86BF-6C91-083D-D340-DE8196F8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E75DE-FF40-0D4D-2D67-EBCEA73E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B6CCA-0CD5-22C1-6515-65AB2793C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A11E8-51CC-B39B-E855-083641A8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6017-A85A-D277-49FA-1FC2C1EF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90B25-A8AA-CBED-17A7-2D3202D0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8C5FC-8875-A0F4-57CA-653BF9E2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8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AF52-E0D3-51B1-F5F6-7B9CB5DE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B45A1-777F-5B2C-BDE7-2C860BDC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7CBE9-85EB-F01B-AB3F-2B1A21747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C604C-D070-D6A6-0740-5D6446532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0BC90-DEE6-418B-0FF7-5EF33FFB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47A1B-E1BD-0263-0CC1-EC703F66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B023-3057-559A-2BA6-D586C792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845116-6034-F80E-D401-732A6F6E7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C7F78-C08F-7B6B-1D15-F55440908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25FC2-8090-107B-3437-D56152BA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DC071-A6B9-A4C7-AADF-146585979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99E0-7D6C-0947-41E4-E0803A7E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7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925D71-34AE-1E70-194D-FC90065C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D7CE7-2BEA-6967-F194-E20F1EF24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26FAC-44F0-D7EE-19E0-A03089150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8D63F9-30CA-4CA5-BE07-31FDDCF449A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A5881-8B22-BE34-671C-43A99E52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A1C2B-B93E-1066-AD1E-EEBF6DAE5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344A6-CEBF-43EA-8988-2CB6E7D72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0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hyperlink" Target="https://smartglass-analytics.github.i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martGlass-Analytics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SmartGlass-Analytics/smartglass.g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F759-E6BD-2725-6B28-53A1FF6E9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07439"/>
          </a:xfrm>
          <a:solidFill>
            <a:srgbClr val="103A4F"/>
          </a:solidFill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SmartGlass Analytics – </a:t>
            </a:r>
            <a:br>
              <a:rPr lang="en-US" b="1"/>
            </a:br>
            <a:r>
              <a:rPr lang="en-US" sz="4400" b="1">
                <a:solidFill>
                  <a:schemeClr val="bg1"/>
                </a:solidFill>
              </a:rPr>
              <a:t>Sprint 3</a:t>
            </a:r>
            <a:br>
              <a:rPr lang="en-US" sz="1600" b="1"/>
            </a:br>
            <a:r>
              <a:rPr lang="en-US" sz="1600" b="1">
                <a:solidFill>
                  <a:schemeClr val="bg1"/>
                </a:solidFill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C1F33C-864D-82DB-6A65-96354D3FFDA4}"/>
              </a:ext>
            </a:extLst>
          </p:cNvPr>
          <p:cNvGrpSpPr/>
          <p:nvPr/>
        </p:nvGrpSpPr>
        <p:grpSpPr>
          <a:xfrm>
            <a:off x="273959" y="3121507"/>
            <a:ext cx="1906817" cy="1662989"/>
            <a:chOff x="87233" y="1636939"/>
            <a:chExt cx="1813803" cy="1537143"/>
          </a:xfrm>
        </p:grpSpPr>
        <p:pic>
          <p:nvPicPr>
            <p:cNvPr id="5" name="Picture 4" descr="A person in a suit and tie&#10;&#10;AI-generated content may be incorrect.">
              <a:extLst>
                <a:ext uri="{FF2B5EF4-FFF2-40B4-BE49-F238E27FC236}">
                  <a16:creationId xmlns:a16="http://schemas.microsoft.com/office/drawing/2014/main" id="{C8629276-F82E-49B6-FB10-B2C7A92A4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771" y="1636939"/>
              <a:ext cx="1186806" cy="11868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7E04CF-ED8D-0BCF-0D07-61095B29263B}"/>
                </a:ext>
              </a:extLst>
            </p:cNvPr>
            <p:cNvSpPr txBox="1"/>
            <p:nvPr/>
          </p:nvSpPr>
          <p:spPr>
            <a:xfrm>
              <a:off x="87233" y="2832699"/>
              <a:ext cx="1813803" cy="34138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Gabe Gros</a:t>
              </a:r>
            </a:p>
          </p:txBody>
        </p:sp>
      </p:grp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8C64B01D-9F62-E7EF-8F82-6BFFF56C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95" y="4953026"/>
            <a:ext cx="1212015" cy="1283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BDC494-C234-D3C0-8FA5-78AEB53D546F}"/>
              </a:ext>
            </a:extLst>
          </p:cNvPr>
          <p:cNvSpPr txBox="1"/>
          <p:nvPr/>
        </p:nvSpPr>
        <p:spPr>
          <a:xfrm>
            <a:off x="3871192" y="6267730"/>
            <a:ext cx="1683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Kendall Hamm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04C4F-81CC-D3B0-EC70-ACA4EE95241B}"/>
              </a:ext>
            </a:extLst>
          </p:cNvPr>
          <p:cNvSpPr txBox="1"/>
          <p:nvPr/>
        </p:nvSpPr>
        <p:spPr>
          <a:xfrm>
            <a:off x="1524892" y="6300772"/>
            <a:ext cx="148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Aiden Carroll</a:t>
            </a:r>
          </a:p>
        </p:txBody>
      </p:sp>
      <p:pic>
        <p:nvPicPr>
          <p:cNvPr id="10" name="Picture 9" descr="A person with long blonde hair wearing a black jacket&#10;&#10;AI-generated content may be incorrect.">
            <a:extLst>
              <a:ext uri="{FF2B5EF4-FFF2-40B4-BE49-F238E27FC236}">
                <a16:creationId xmlns:a16="http://schemas.microsoft.com/office/drawing/2014/main" id="{F8DB8740-7864-E2B9-4B7A-B27D734B77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93" t="-602" r="26460" b="12866"/>
          <a:stretch/>
        </p:blipFill>
        <p:spPr>
          <a:xfrm>
            <a:off x="4092348" y="4906615"/>
            <a:ext cx="1143251" cy="1283971"/>
          </a:xfrm>
          <a:prstGeom prst="rect">
            <a:avLst/>
          </a:prstGeom>
        </p:spPr>
      </p:pic>
      <p:pic>
        <p:nvPicPr>
          <p:cNvPr id="11" name="Picture 10" descr="A person in a suit and tie&#10;&#10;AI-generated content may be incorrect.">
            <a:extLst>
              <a:ext uri="{FF2B5EF4-FFF2-40B4-BE49-F238E27FC236}">
                <a16:creationId xmlns:a16="http://schemas.microsoft.com/office/drawing/2014/main" id="{B3E985B7-3754-4C22-029B-D0D755A5E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185" y="3108950"/>
            <a:ext cx="1312644" cy="128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827D69-15A1-CBBB-9993-AD97BCA3CCD8}"/>
              </a:ext>
            </a:extLst>
          </p:cNvPr>
          <p:cNvSpPr txBox="1"/>
          <p:nvPr/>
        </p:nvSpPr>
        <p:spPr>
          <a:xfrm>
            <a:off x="2674912" y="4418678"/>
            <a:ext cx="1678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Chris Hellen</a:t>
            </a:r>
          </a:p>
        </p:txBody>
      </p:sp>
      <p:pic>
        <p:nvPicPr>
          <p:cNvPr id="13" name="Picture 1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BAD0B98A-199C-CFCA-FDAF-2DAC11BDE0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202" r="-6272" b="19024"/>
          <a:stretch/>
        </p:blipFill>
        <p:spPr>
          <a:xfrm>
            <a:off x="5111746" y="3121507"/>
            <a:ext cx="1356903" cy="1283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2249B6-28F8-DED9-9CCD-F594989B5C5A}"/>
              </a:ext>
            </a:extLst>
          </p:cNvPr>
          <p:cNvSpPr txBox="1"/>
          <p:nvPr/>
        </p:nvSpPr>
        <p:spPr>
          <a:xfrm>
            <a:off x="4954806" y="4332881"/>
            <a:ext cx="16784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Ethan Schwalbach</a:t>
            </a:r>
          </a:p>
        </p:txBody>
      </p:sp>
      <p:pic>
        <p:nvPicPr>
          <p:cNvPr id="2052" name="Picture 4" descr="Basketball SVG | Basketball Clipart | Basketball Outline - Clip Art Library">
            <a:hlinkClick r:id="rId7"/>
            <a:extLst>
              <a:ext uri="{FF2B5EF4-FFF2-40B4-BE49-F238E27FC236}">
                <a16:creationId xmlns:a16="http://schemas.microsoft.com/office/drawing/2014/main" id="{80EA5992-192F-95DB-3D8D-E2D14E08E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262" y="3108950"/>
            <a:ext cx="2120499" cy="212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Basketball SVG | Basketball Clipart | Basketball Outline - Clip Art Library">
            <a:hlinkClick r:id="rId9"/>
            <a:extLst>
              <a:ext uri="{FF2B5EF4-FFF2-40B4-BE49-F238E27FC236}">
                <a16:creationId xmlns:a16="http://schemas.microsoft.com/office/drawing/2014/main" id="{688E36EE-023F-D638-FC0C-676921AD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31554">
            <a:off x="7252241" y="4418017"/>
            <a:ext cx="2120499" cy="212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60A152-1DF1-D362-E739-1FB56B7F7894}"/>
              </a:ext>
            </a:extLst>
          </p:cNvPr>
          <p:cNvSpPr txBox="1"/>
          <p:nvPr/>
        </p:nvSpPr>
        <p:spPr>
          <a:xfrm>
            <a:off x="9740804" y="3630590"/>
            <a:ext cx="17419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Website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6BD1F-E949-1A5F-E1E2-B37E26B77E51}"/>
              </a:ext>
            </a:extLst>
          </p:cNvPr>
          <p:cNvSpPr txBox="1"/>
          <p:nvPr/>
        </p:nvSpPr>
        <p:spPr>
          <a:xfrm>
            <a:off x="7441521" y="4939657"/>
            <a:ext cx="1741938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</a:p>
        </p:txBody>
      </p:sp>
    </p:spTree>
    <p:extLst>
      <p:ext uri="{BB962C8B-B14F-4D97-AF65-F5344CB8AC3E}">
        <p14:creationId xmlns:p14="http://schemas.microsoft.com/office/powerpoint/2010/main" val="329797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BC6D5-2426-2EE7-FCF5-438C4219F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Focus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ED8922-5AD8-2F1E-7608-F9DA18BA4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sz="3200"/>
              <a:t>Build third party app on host tablet to keep up with stats from provided API</a:t>
            </a:r>
          </a:p>
          <a:p>
            <a:r>
              <a:rPr lang="en-US" sz="3200"/>
              <a:t>Enable user of tablet to display whatever stats they prefer to see at that time on smart glasses </a:t>
            </a:r>
          </a:p>
        </p:txBody>
      </p:sp>
    </p:spTree>
    <p:extLst>
      <p:ext uri="{BB962C8B-B14F-4D97-AF65-F5344CB8AC3E}">
        <p14:creationId xmlns:p14="http://schemas.microsoft.com/office/powerpoint/2010/main" val="277084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 descr="Bullseye">
            <a:extLst>
              <a:ext uri="{FF2B5EF4-FFF2-40B4-BE49-F238E27FC236}">
                <a16:creationId xmlns:a16="http://schemas.microsoft.com/office/drawing/2014/main" id="{A94DF2E1-6946-8C52-1481-6183EE94A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8537" y="1142274"/>
            <a:ext cx="3667031" cy="366703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D760F-BF27-D316-E6AB-3357767F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Functionality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330BD-468C-9BC9-6818-EA5857BE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38" y="1760649"/>
            <a:ext cx="5257800" cy="43853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Android App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Contains player cards with live stats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Multi-select stats to send to glasses</a:t>
            </a:r>
          </a:p>
          <a:p>
            <a:r>
              <a:rPr lang="en-US"/>
              <a:t>Utilize Synergy API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Allows for live, in game, updates to statistics </a:t>
            </a:r>
          </a:p>
          <a:p>
            <a:r>
              <a:rPr lang="en-US" err="1"/>
              <a:t>Smartglass</a:t>
            </a:r>
            <a:r>
              <a:rPr lang="en-US"/>
              <a:t> display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Show selected stats on Frames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Experiencing issues with execution from app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7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314800-D815-2666-2E98-FA426B98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EBB598B-9BB3-1934-ABA6-9D2141A2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093036-EF65-CD0B-E3B8-266A2DF33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E7FBC9-900F-0B07-02BE-9DB5DACE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E7196ED-9E62-2293-A177-B27C8811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CC7F-FDCE-89DF-6582-07B13F11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&amp; Sprint Backlog</a:t>
            </a:r>
          </a:p>
        </p:txBody>
      </p:sp>
      <p:pic>
        <p:nvPicPr>
          <p:cNvPr id="7" name="Picture 6" descr="A red and blue screen with black text&#10;&#10;AI-generated content may be incorrect.">
            <a:extLst>
              <a:ext uri="{FF2B5EF4-FFF2-40B4-BE49-F238E27FC236}">
                <a16:creationId xmlns:a16="http://schemas.microsoft.com/office/drawing/2014/main" id="{C315529B-8D07-44CE-4F08-B4A09A6B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39" y="1208061"/>
            <a:ext cx="74104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9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3A5E0-AAEB-2997-BFBF-EE1D98BC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E52C37-5BC1-BE96-1A1E-83ABC4B38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rame | Brilliant Documentation">
            <a:extLst>
              <a:ext uri="{FF2B5EF4-FFF2-40B4-BE49-F238E27FC236}">
                <a16:creationId xmlns:a16="http://schemas.microsoft.com/office/drawing/2014/main" id="{7237AF56-FBE8-1775-FC8F-758109AE3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4"/>
          <a:stretch/>
        </p:blipFill>
        <p:spPr bwMode="auto">
          <a:xfrm>
            <a:off x="3912591" y="4366591"/>
            <a:ext cx="4344860" cy="303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FDFB74-B02A-BD52-F978-DE7A38E4B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65BB0-9FE3-ACB3-87E2-809A77466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14DE61-149E-5D54-4F2F-CD603691E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7DB00-F553-456A-C157-F300AD32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Significant Backlog Items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FD4FF6-01DF-9E6B-74B4-EC5A20F8B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343" y="1825625"/>
            <a:ext cx="39406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Achieved</a:t>
            </a:r>
          </a:p>
          <a:p>
            <a:r>
              <a:rPr lang="en-US" sz="2000"/>
              <a:t>Upgraded Android app UI with more features</a:t>
            </a:r>
          </a:p>
          <a:p>
            <a:r>
              <a:rPr lang="en-US" sz="2000"/>
              <a:t>Synergy API integration to retrieve real statistics</a:t>
            </a:r>
          </a:p>
          <a:p>
            <a:r>
              <a:rPr lang="en-US" sz="2000"/>
              <a:t>Import full roster along with calculated advanced statistics</a:t>
            </a:r>
            <a:endParaRPr lang="en-US"/>
          </a:p>
          <a:p>
            <a:r>
              <a:rPr lang="en-US" sz="2000">
                <a:cs typeface="Arial"/>
              </a:rPr>
              <a:t>Connect to Frame </a:t>
            </a:r>
            <a:r>
              <a:rPr lang="en-US" sz="2000" err="1">
                <a:cs typeface="Arial"/>
              </a:rPr>
              <a:t>SmartGlasses</a:t>
            </a:r>
            <a:r>
              <a:rPr lang="en-US" sz="2000">
                <a:cs typeface="Arial"/>
              </a:rPr>
              <a:t> from app</a:t>
            </a:r>
            <a:endParaRPr lang="en-US"/>
          </a:p>
          <a:p>
            <a:endParaRPr lang="en-US" sz="2000">
              <a:latin typeface="Aptos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latin typeface="Aptos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latin typeface="Aptos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latin typeface="Aptos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latin typeface="Aptos"/>
              <a:cs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6DBA83-6458-3F1A-BCF7-8AD1AE59AABD}"/>
              </a:ext>
            </a:extLst>
          </p:cNvPr>
          <p:cNvSpPr txBox="1">
            <a:spLocks/>
          </p:cNvSpPr>
          <p:nvPr/>
        </p:nvSpPr>
        <p:spPr>
          <a:xfrm>
            <a:off x="7014028" y="1825625"/>
            <a:ext cx="394062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Still Working</a:t>
            </a:r>
          </a:p>
          <a:p>
            <a:r>
              <a:rPr lang="en-US" sz="2000"/>
              <a:t>Display selected statistics on Frame </a:t>
            </a:r>
            <a:r>
              <a:rPr lang="en-US" sz="2000" err="1"/>
              <a:t>SmartGlasses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Can connect to glasses via </a:t>
            </a:r>
            <a:r>
              <a:rPr lang="en-US" sz="2000" err="1"/>
              <a:t>bluetooth</a:t>
            </a:r>
            <a:r>
              <a:rPr lang="en-US" sz="2000"/>
              <a:t> and send commands, but are unable to see the command executed on the Frame</a:t>
            </a:r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3304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29F4-DC26-49E9-D5DF-835948F3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28BD-52DF-9193-4BD7-27ED4A9B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6FD3-3959-ED5C-12BD-6D87974C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76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SmartGlass Analytics –  Sprint 3 …</vt:lpstr>
      <vt:lpstr>Project Focus</vt:lpstr>
      <vt:lpstr>Functionality Implemented</vt:lpstr>
      <vt:lpstr>Project &amp; Sprint Backlog</vt:lpstr>
      <vt:lpstr>Significant Backlog Items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Kendall Hamm</dc:creator>
  <cp:revision>3</cp:revision>
  <dcterms:created xsi:type="dcterms:W3CDTF">2025-02-17T17:39:54Z</dcterms:created>
  <dcterms:modified xsi:type="dcterms:W3CDTF">2025-04-22T18:50:37Z</dcterms:modified>
</cp:coreProperties>
</file>